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420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E-Certificate Generation with UiPath RPA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5154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how UiPath RPA streamlines e-certificate creation. This project automates customization using Excel data and PowerPoint templates. It ensures efficient, error-free certificate generation for various events and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69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 Options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2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Excel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9388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Seamlessly connect the certificate generation process with existing Excel spreadsheets, enabling quick data imports and personalized certificate creation.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91274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848219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with a database to directly pull recipient information, streamlining the data sourcing and reducing manual data entry.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912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493889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APIs to fetch data from various systems, ensuring the certificate generation process is dynamic and adaptable to changing requirements.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291274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Storage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4821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secure storage and easy distribution of generated certificates by integrating with cloud storage platforms like Google Drive or Microsoft OneDrive.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1160264"/>
            <a:ext cx="7568446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Source: Excel Integration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17746" y="2112169"/>
            <a:ext cx="22860" cy="4957048"/>
          </a:xfrm>
          <a:prstGeom prst="roundRect">
            <a:avLst>
              <a:gd name="adj" fmla="val 135069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37833" y="2563654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97659" y="2343626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975896" y="2420779"/>
            <a:ext cx="10656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61223" y="2317909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Read Excel File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61223" y="2762964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bot accesses an Excel file containing recipient information. Each row represents a unique certificate recipient.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7833" y="4284583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97659" y="4064556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34462" y="4141708"/>
            <a:ext cx="18930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61223" y="4038838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Extract Data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61223" y="4483894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Relevant details like names and achievements are extracted from the Excel rows. This data populates the certificates.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7833" y="6005513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97659" y="5785485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933390" y="5862637"/>
            <a:ext cx="191453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61223" y="5759768"/>
            <a:ext cx="2595205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Prepare for Insertion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61223" y="6204823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extracted data is formatted and prepared for insertion into the PowerPoint template. This ensures consistency.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PowerPoint Template Utilization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Placeholder Setup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32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template uses "MAD" as a placeholder. This marker indicates where recipient data will be inserted.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Content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Placeholders can represent various data types like names or achievements. This flexibility allows for versatile certificate designs.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78235"/>
            <a:ext cx="2853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Template Reusability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single template can generate multiple unique certificates. This approach saves time and ensures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6938605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 Replacement Process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Identify Placeholder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"Replace Text in Presentation" activity locates the "MAD" placeholder in the template. This step prepares for data insertion.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Insert Data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Excel data replaces the placeholder. The bot inserts the correct information for each recipient.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Verify Replacement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Options like "Match case" and "Replace all" ensure accurate and complete text replacement. This guarantees certificate quality.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705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Saving Personalized Certificates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File Naming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certificate is saved with a unique filename. This is typically based on the recipient's name or identifier.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Save Activity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"Save PowerPoint File As" activity creates individual files. This preserves each personalized certificate separately.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File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Organized file saving facilitates easy distribution. It streamlines the process of sending certificates to recipients.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Looping Mechanism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2673072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Row-by-Row Processing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bot iterates through each Excel row. This ensures every recipient receives a personalized certificate.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2673072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Operation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28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loop runs until all data is processed. This allows for handling large volumes of certificates.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814298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Efficiency at Scale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97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Automation enables rapid processing of numerous certificates. This is ideal for large events or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5460"/>
            <a:ext cx="62288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 of Automation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24401"/>
            <a:ext cx="7556421" cy="3629739"/>
          </a:xfrm>
          <a:prstGeom prst="roundRect">
            <a:avLst>
              <a:gd name="adj" fmla="val 9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832021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97572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Aspect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97572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Process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97572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Process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845243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98895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98895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Slow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98895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Rapid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49556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6392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63927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Prone to errors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6392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Highly accurate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14588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28959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28959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28959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Easily scalable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579620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59399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Consistency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593990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59399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Uniform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Applications and Future Enhancements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42530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Academic Ceremonies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 certificate generation for graduations and academic achievements. This streamlines large-scale educational events.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643438"/>
            <a:ext cx="245090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Corporate Recognition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certificates for employee awards and training completions. This enhances corporate recognition programs.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7729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Integration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enhancements could incorporate AI for design suggestions. This would further automate the certificate creation process.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5778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Cost-Benefit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Evaluating Expenses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Carefully assess the financial costs associated with the RPA implementation, including software licenses, infrastructure, and training requirements.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Quantifying Benefits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671054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Determine the tangible benefits of automating the certificate generation process, such as reduced labor hours, improved efficiency, and increased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08991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Intangible Advantages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025384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 the non-financial advantages, like enhanced user experience, improved customer satisfaction, and increased employee morale.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08991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Return on Investment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25384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the long-term ROI to ensure the RPA solution provides a favorable cost-benefit ratio and aligns with the organization's strategic objectives.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2024-11-21T16:23:24Z</dcterms:created>
  <dcterms:modified xsi:type="dcterms:W3CDTF">2024-11-21T16:23:24Z</dcterms:modified>
</cp:coreProperties>
</file>